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60" r:id="rId6"/>
    <p:sldId id="259" r:id="rId7"/>
    <p:sldId id="262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1" r:id="rId25"/>
    <p:sldId id="283" r:id="rId26"/>
    <p:sldId id="286" r:id="rId27"/>
    <p:sldId id="284" r:id="rId28"/>
    <p:sldId id="285" r:id="rId29"/>
    <p:sldId id="288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0" r:id="rId42"/>
    <p:sldId id="301" r:id="rId43"/>
    <p:sldId id="302" r:id="rId44"/>
    <p:sldId id="299" r:id="rId45"/>
    <p:sldId id="303" r:id="rId46"/>
    <p:sldId id="304" r:id="rId47"/>
    <p:sldId id="305" r:id="rId48"/>
    <p:sldId id="306" r:id="rId49"/>
    <p:sldId id="307" r:id="rId50"/>
    <p:sldId id="308" r:id="rId5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3A7B-AB31-4F18-B633-36A3BD9EE1A8}" type="datetimeFigureOut">
              <a:rPr lang="nl-NL" smtClean="0"/>
              <a:pPr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FBC1-20A0-42AF-9304-D3A0FF9AD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3A7B-AB31-4F18-B633-36A3BD9EE1A8}" type="datetimeFigureOut">
              <a:rPr lang="nl-NL" smtClean="0"/>
              <a:pPr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FBC1-20A0-42AF-9304-D3A0FF9AD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3A7B-AB31-4F18-B633-36A3BD9EE1A8}" type="datetimeFigureOut">
              <a:rPr lang="nl-NL" smtClean="0"/>
              <a:pPr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FBC1-20A0-42AF-9304-D3A0FF9AD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3A7B-AB31-4F18-B633-36A3BD9EE1A8}" type="datetimeFigureOut">
              <a:rPr lang="nl-NL" smtClean="0"/>
              <a:pPr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FBC1-20A0-42AF-9304-D3A0FF9AD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3A7B-AB31-4F18-B633-36A3BD9EE1A8}" type="datetimeFigureOut">
              <a:rPr lang="nl-NL" smtClean="0"/>
              <a:pPr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FBC1-20A0-42AF-9304-D3A0FF9AD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3A7B-AB31-4F18-B633-36A3BD9EE1A8}" type="datetimeFigureOut">
              <a:rPr lang="nl-NL" smtClean="0"/>
              <a:pPr/>
              <a:t>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FBC1-20A0-42AF-9304-D3A0FF9AD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3A7B-AB31-4F18-B633-36A3BD9EE1A8}" type="datetimeFigureOut">
              <a:rPr lang="nl-NL" smtClean="0"/>
              <a:pPr/>
              <a:t>9-10-2018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FBC1-20A0-42AF-9304-D3A0FF9AD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3A7B-AB31-4F18-B633-36A3BD9EE1A8}" type="datetimeFigureOut">
              <a:rPr lang="nl-NL" smtClean="0"/>
              <a:pPr/>
              <a:t>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FBC1-20A0-42AF-9304-D3A0FF9AD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3A7B-AB31-4F18-B633-36A3BD9EE1A8}" type="datetimeFigureOut">
              <a:rPr lang="nl-NL" smtClean="0"/>
              <a:pPr/>
              <a:t>9-10-2018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FBC1-20A0-42AF-9304-D3A0FF9AD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3A7B-AB31-4F18-B633-36A3BD9EE1A8}" type="datetimeFigureOut">
              <a:rPr lang="nl-NL" smtClean="0"/>
              <a:pPr/>
              <a:t>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FBC1-20A0-42AF-9304-D3A0FF9AD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3A7B-AB31-4F18-B633-36A3BD9EE1A8}" type="datetimeFigureOut">
              <a:rPr lang="nl-NL" smtClean="0"/>
              <a:pPr/>
              <a:t>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FBC1-20A0-42AF-9304-D3A0FF9AD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3A7B-AB31-4F18-B633-36A3BD9EE1A8}" type="datetimeFigureOut">
              <a:rPr lang="nl-NL" smtClean="0"/>
              <a:pPr/>
              <a:t>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FBC1-20A0-42AF-9304-D3A0FF9ADED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 descr="20180723_11340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778914" y="101407"/>
            <a:ext cx="5586174" cy="6624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40316_15554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1124744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40725_19305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90872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50806_1923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124744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50819_1103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58292" y="1063277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50822_19295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743735" y="1864777"/>
            <a:ext cx="5687262" cy="3199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20140323_1444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980728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51029_1344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1052736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51027_17025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980728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20151029_1455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67744" y="1196752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-20151121-WA004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15816" y="292651"/>
            <a:ext cx="3384376" cy="6016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80924_0824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51780" y="548680"/>
            <a:ext cx="7436644" cy="5577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-20151031-WA00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67744" y="308653"/>
            <a:ext cx="4608512" cy="6144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50722_1701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821778" y="634606"/>
            <a:ext cx="6076508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50819_1527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434381" y="1166019"/>
            <a:ext cx="633670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41016_2153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980728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50820_1452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378228" y="1654219"/>
            <a:ext cx="6041434" cy="33983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-20151220-WA013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1052736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-20160120-WA00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11760" y="476672"/>
            <a:ext cx="4320480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51220_12105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980728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IMG-20160105-WA00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58292" y="90872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20160220_1157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23728" y="764704"/>
            <a:ext cx="5217443" cy="52174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20181006_2151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657433" y="1101038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-20160106-WA00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052736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20160211_1457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35696" y="548680"/>
            <a:ext cx="5616624" cy="561662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-20160211-WA00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87824" y="332656"/>
            <a:ext cx="3384376" cy="6016669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-20160228-WA00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99792" y="188640"/>
            <a:ext cx="3600400" cy="640071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-20160228-WA00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135285"/>
            <a:ext cx="8046156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-20160212-WA009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135285"/>
            <a:ext cx="8046156" cy="45259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IMG_20160325_16415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63688" y="548680"/>
            <a:ext cx="5688632" cy="568863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-20160309-WA00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980728"/>
            <a:ext cx="8046156" cy="45259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-20160316-WA003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052736"/>
            <a:ext cx="8046156" cy="45259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-20160315-WA00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48922" y="1052736"/>
            <a:ext cx="804615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50912_1223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315688" y="1654123"/>
            <a:ext cx="6327333" cy="355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60109_19145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980728"/>
            <a:ext cx="8046156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63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1124744"/>
            <a:ext cx="6034617" cy="4525963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63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1135285"/>
            <a:ext cx="6034617" cy="4525963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IMG_064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55776" y="524677"/>
            <a:ext cx="4392488" cy="5856651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60211_1337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48922" y="991269"/>
            <a:ext cx="8046156" cy="45259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60428_1453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58292" y="1063277"/>
            <a:ext cx="8046156" cy="4525963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-20160525-WA00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58292" y="991269"/>
            <a:ext cx="8046156" cy="4525963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5fe7a769-5387-40f7-8991-51f98d070e7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87824" y="364659"/>
            <a:ext cx="3384376" cy="6016669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20160626_14254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19672" y="404664"/>
            <a:ext cx="5976664" cy="5976664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-20160617-WA00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19672" y="332656"/>
            <a:ext cx="5976664" cy="59766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81008_22135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513417" y="1158991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20160726_1038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63688" y="332656"/>
            <a:ext cx="5976664" cy="59766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20181004_1106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585425" y="1158991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0181004_1102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595966" y="1158991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20150428_17225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505920" y="1670544"/>
            <a:ext cx="6116060" cy="34402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G_78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585425" y="1086983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0</Words>
  <Application>Microsoft Office PowerPoint</Application>
  <PresentationFormat>Diavoorstelling (4:3)</PresentationFormat>
  <Paragraphs>0</Paragraphs>
  <Slides>50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1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  <vt:lpstr>Dia 44</vt:lpstr>
      <vt:lpstr>Dia 45</vt:lpstr>
      <vt:lpstr>Dia 46</vt:lpstr>
      <vt:lpstr>Dia 47</vt:lpstr>
      <vt:lpstr>Dia 48</vt:lpstr>
      <vt:lpstr>Dia 49</vt:lpstr>
      <vt:lpstr>Dia 50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Inger</dc:creator>
  <cp:lastModifiedBy>Inger</cp:lastModifiedBy>
  <cp:revision>9</cp:revision>
  <dcterms:created xsi:type="dcterms:W3CDTF">2018-10-09T17:49:25Z</dcterms:created>
  <dcterms:modified xsi:type="dcterms:W3CDTF">2018-10-09T18:51:13Z</dcterms:modified>
</cp:coreProperties>
</file>